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6" r:id="rId2"/>
    <p:sldId id="265" r:id="rId3"/>
    <p:sldId id="277" r:id="rId4"/>
    <p:sldId id="282" r:id="rId5"/>
    <p:sldId id="256" r:id="rId6"/>
    <p:sldId id="298" r:id="rId7"/>
    <p:sldId id="288" r:id="rId8"/>
    <p:sldId id="290" r:id="rId9"/>
    <p:sldId id="289" r:id="rId10"/>
    <p:sldId id="292" r:id="rId11"/>
    <p:sldId id="293" r:id="rId12"/>
    <p:sldId id="291" r:id="rId13"/>
    <p:sldId id="294" r:id="rId14"/>
    <p:sldId id="295" r:id="rId15"/>
    <p:sldId id="297" r:id="rId16"/>
    <p:sldId id="296" r:id="rId17"/>
    <p:sldId id="275" r:id="rId1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706" autoAdjust="0"/>
  </p:normalViewPr>
  <p:slideViewPr>
    <p:cSldViewPr showGuides="1">
      <p:cViewPr varScale="1">
        <p:scale>
          <a:sx n="89" d="100"/>
          <a:sy n="89" d="100"/>
        </p:scale>
        <p:origin x="312" y="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7/23/2018</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7/23/2018</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7/23/2018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7/23/2018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7/23/2018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7/23/2018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dirty="0"/>
              <a:t>Add a footer</a:t>
            </a:r>
            <a:endParaRPr dirty="0"/>
          </a:p>
        </p:txBody>
      </p:sp>
      <p:sp>
        <p:nvSpPr>
          <p:cNvPr id="4" name="Date Placeholder 3"/>
          <p:cNvSpPr>
            <a:spLocks noGrp="1"/>
          </p:cNvSpPr>
          <p:nvPr>
            <p:ph type="dt" sz="half" idx="10"/>
          </p:nvPr>
        </p:nvSpPr>
        <p:spPr/>
        <p:txBody>
          <a:bodyPr/>
          <a:lstStyle/>
          <a:p>
            <a:fld id="{3E0FA9E5-6744-4841-888F-9E7CC0C2B7EC}" type="datetimeFigureOut">
              <a:rPr lang="en-US"/>
              <a:t>7/23/2018</a:t>
            </a:fld>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7/23/2018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dirty="0"/>
              <a:t>Add a footer</a:t>
            </a:r>
            <a:endParaRPr dirty="0"/>
          </a:p>
        </p:txBody>
      </p:sp>
      <p:sp>
        <p:nvSpPr>
          <p:cNvPr id="7" name="Date Placeholder 6"/>
          <p:cNvSpPr>
            <a:spLocks noGrp="1"/>
          </p:cNvSpPr>
          <p:nvPr>
            <p:ph type="dt" sz="half" idx="10"/>
          </p:nvPr>
        </p:nvSpPr>
        <p:spPr/>
        <p:txBody>
          <a:bodyPr/>
          <a:lstStyle/>
          <a:p>
            <a:fld id="{3E0FA9E5-6744-4841-888F-9E7CC0C2B7EC}" type="datetimeFigureOut">
              <a:rPr lang="en-US"/>
              <a:t>7/23/2018</a:t>
            </a:fld>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endParaRPr dirty="0"/>
          </a:p>
        </p:txBody>
      </p:sp>
      <p:sp>
        <p:nvSpPr>
          <p:cNvPr id="3" name="Date Placeholder 2"/>
          <p:cNvSpPr>
            <a:spLocks noGrp="1"/>
          </p:cNvSpPr>
          <p:nvPr>
            <p:ph type="dt" sz="half" idx="10"/>
          </p:nvPr>
        </p:nvSpPr>
        <p:spPr/>
        <p:txBody>
          <a:bodyPr/>
          <a:lstStyle/>
          <a:p>
            <a:fld id="{3E0FA9E5-6744-4841-888F-9E7CC0C2B7EC}" type="datetimeFigureOut">
              <a:rPr lang="en-US"/>
              <a:t>7/23/2018</a:t>
            </a:fld>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endParaRPr dirty="0"/>
          </a:p>
        </p:txBody>
      </p:sp>
      <p:sp>
        <p:nvSpPr>
          <p:cNvPr id="2" name="Date Placeholder 1"/>
          <p:cNvSpPr>
            <a:spLocks noGrp="1"/>
          </p:cNvSpPr>
          <p:nvPr>
            <p:ph type="dt" sz="half" idx="10"/>
          </p:nvPr>
        </p:nvSpPr>
        <p:spPr/>
        <p:txBody>
          <a:bodyPr/>
          <a:lstStyle/>
          <a:p>
            <a:fld id="{3E0FA9E5-6744-4841-888F-9E7CC0C2B7EC}" type="datetimeFigureOut">
              <a:rPr lang="en-US"/>
              <a:t>7/23/2018</a:t>
            </a:fld>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endParaRPr dirty="0"/>
          </a:p>
        </p:txBody>
      </p:sp>
      <p:sp>
        <p:nvSpPr>
          <p:cNvPr id="5" name="Date Placeholder 4"/>
          <p:cNvSpPr>
            <a:spLocks noGrp="1"/>
          </p:cNvSpPr>
          <p:nvPr>
            <p:ph type="dt" sz="half" idx="10"/>
          </p:nvPr>
        </p:nvSpPr>
        <p:spPr/>
        <p:txBody>
          <a:bodyPr/>
          <a:lstStyle/>
          <a:p>
            <a:fld id="{3E0FA9E5-6744-4841-888F-9E7CC0C2B7EC}" type="datetimeFigureOut">
              <a:rPr lang="en-US"/>
              <a:t>7/23/2018</a:t>
            </a:fld>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r>
              <a:rPr lang="en-US" dirty="0"/>
              <a:t>Add a footer</a:t>
            </a:r>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E0FA9E5-6744-4841-888F-9E7CC0C2B7EC}" type="datetimeFigureOut">
              <a:rPr lang="en-US" smtClean="0"/>
              <a:pPr/>
              <a:t>7/23/2018</a:t>
            </a:fld>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AAEAE4A8-A6E5-453E-B946-FB774B73F48C}" type="slidenum">
              <a:rPr lang="en-US" smtClean="0"/>
              <a:pPr/>
              <a:t>‹#›</a:t>
            </a:fld>
            <a:endParaRPr lang="en-US" dirty="0"/>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3600" b="1" kern="120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533400"/>
            <a:ext cx="10515600" cy="1752600"/>
          </a:xfrm>
        </p:spPr>
        <p:txBody>
          <a:bodyPr/>
          <a:lstStyle/>
          <a:p>
            <a:r>
              <a:rPr lang="en-US" sz="6600" dirty="0">
                <a:latin typeface="Algerian" panose="04020705040A02060702" pitchFamily="82" charset="0"/>
                <a:cs typeface="Arial" panose="020B0604020202020204" pitchFamily="34" charset="0"/>
              </a:rPr>
              <a:t>DỰ ÁN </a:t>
            </a:r>
            <a:r>
              <a:rPr lang="en-US" dirty="0">
                <a:latin typeface="Algerian" panose="04020705040A02060702" pitchFamily="82" charset="0"/>
                <a:cs typeface="Arial" panose="020B0604020202020204" pitchFamily="34" charset="0"/>
              </a:rPr>
              <a:t/>
            </a:r>
            <a:br>
              <a:rPr lang="en-US" dirty="0">
                <a:latin typeface="Algerian" panose="04020705040A02060702" pitchFamily="82" charset="0"/>
                <a:cs typeface="Arial" panose="020B0604020202020204" pitchFamily="34" charset="0"/>
              </a:rPr>
            </a:br>
            <a:r>
              <a:rPr lang="en-US" dirty="0">
                <a:latin typeface="Algerian" panose="04020705040A02060702" pitchFamily="82" charset="0"/>
                <a:cs typeface="Arial" panose="020B0604020202020204" pitchFamily="34" charset="0"/>
              </a:rPr>
              <a:t>PHẦN MỀM QUẢN LÍ PHÒNG MÁY</a:t>
            </a:r>
          </a:p>
        </p:txBody>
      </p:sp>
      <p:sp>
        <p:nvSpPr>
          <p:cNvPr id="3" name="Text Placeholder 2"/>
          <p:cNvSpPr>
            <a:spLocks noGrp="1"/>
          </p:cNvSpPr>
          <p:nvPr>
            <p:ph type="body" idx="1"/>
          </p:nvPr>
        </p:nvSpPr>
        <p:spPr>
          <a:xfrm>
            <a:off x="1522412" y="3810000"/>
            <a:ext cx="8686800" cy="2743200"/>
          </a:xfrm>
        </p:spPr>
        <p:txBody>
          <a:bodyPr>
            <a:normAutofit/>
          </a:bodyPr>
          <a:lstStyle/>
          <a:p>
            <a:r>
              <a:rPr lang="en-US" dirty="0" err="1">
                <a:latin typeface="Agency FB" panose="020B0503020202020204" pitchFamily="34" charset="0"/>
              </a:rPr>
              <a:t>Thành</a:t>
            </a:r>
            <a:r>
              <a:rPr lang="en-US" dirty="0">
                <a:latin typeface="Agency FB" panose="020B0503020202020204" pitchFamily="34" charset="0"/>
              </a:rPr>
              <a:t> </a:t>
            </a:r>
            <a:r>
              <a:rPr lang="en-US" dirty="0" err="1">
                <a:latin typeface="Agency FB" panose="020B0503020202020204" pitchFamily="34" charset="0"/>
              </a:rPr>
              <a:t>viên</a:t>
            </a:r>
            <a:r>
              <a:rPr lang="en-US" dirty="0">
                <a:latin typeface="Agency FB" panose="020B0503020202020204" pitchFamily="34" charset="0"/>
              </a:rPr>
              <a:t> </a:t>
            </a:r>
            <a:r>
              <a:rPr lang="en-US" dirty="0" err="1">
                <a:latin typeface="Agency FB" panose="020B0503020202020204" pitchFamily="34" charset="0"/>
              </a:rPr>
              <a:t>nhóm</a:t>
            </a:r>
            <a:r>
              <a:rPr lang="en-US" dirty="0">
                <a:latin typeface="Agency FB" panose="020B0503020202020204" pitchFamily="34" charset="0"/>
              </a:rPr>
              <a:t>: 	</a:t>
            </a:r>
          </a:p>
          <a:p>
            <a:r>
              <a:rPr lang="en-US" dirty="0">
                <a:latin typeface="Agency FB" panose="020B0503020202020204" pitchFamily="34" charset="0"/>
              </a:rPr>
              <a:t>+ </a:t>
            </a:r>
            <a:r>
              <a:rPr lang="en-US" dirty="0" err="1">
                <a:latin typeface="Agency FB" panose="020B0503020202020204" pitchFamily="34" charset="0"/>
              </a:rPr>
              <a:t>Nguyễn</a:t>
            </a:r>
            <a:r>
              <a:rPr lang="en-US" dirty="0">
                <a:latin typeface="Agency FB" panose="020B0503020202020204" pitchFamily="34" charset="0"/>
              </a:rPr>
              <a:t> </a:t>
            </a:r>
            <a:r>
              <a:rPr lang="en-US" dirty="0" err="1">
                <a:latin typeface="Agency FB" panose="020B0503020202020204" pitchFamily="34" charset="0"/>
              </a:rPr>
              <a:t>Sinh</a:t>
            </a:r>
            <a:r>
              <a:rPr lang="en-US" dirty="0">
                <a:latin typeface="Agency FB" panose="020B0503020202020204" pitchFamily="34" charset="0"/>
              </a:rPr>
              <a:t> </a:t>
            </a:r>
            <a:r>
              <a:rPr lang="en-US" dirty="0" err="1">
                <a:latin typeface="Agency FB" panose="020B0503020202020204" pitchFamily="34" charset="0"/>
              </a:rPr>
              <a:t>Cung</a:t>
            </a:r>
            <a:endParaRPr lang="en-US" dirty="0">
              <a:latin typeface="Agency FB" panose="020B0503020202020204" pitchFamily="34" charset="0"/>
            </a:endParaRPr>
          </a:p>
          <a:p>
            <a:r>
              <a:rPr lang="en-US" dirty="0">
                <a:latin typeface="Agency FB" panose="020B0503020202020204" pitchFamily="34" charset="0"/>
              </a:rPr>
              <a:t>+ </a:t>
            </a:r>
            <a:r>
              <a:rPr lang="en-US" dirty="0" err="1">
                <a:latin typeface="Agency FB" panose="020B0503020202020204" pitchFamily="34" charset="0"/>
              </a:rPr>
              <a:t>Hoàng</a:t>
            </a:r>
            <a:r>
              <a:rPr lang="en-US" dirty="0">
                <a:latin typeface="Agency FB" panose="020B0503020202020204" pitchFamily="34" charset="0"/>
              </a:rPr>
              <a:t> </a:t>
            </a:r>
            <a:r>
              <a:rPr lang="en-US" dirty="0" err="1">
                <a:latin typeface="Agency FB" panose="020B0503020202020204" pitchFamily="34" charset="0"/>
              </a:rPr>
              <a:t>Nhựt</a:t>
            </a:r>
            <a:r>
              <a:rPr lang="en-US" dirty="0">
                <a:latin typeface="Agency FB" panose="020B0503020202020204" pitchFamily="34" charset="0"/>
              </a:rPr>
              <a:t> </a:t>
            </a:r>
            <a:r>
              <a:rPr lang="en-US" dirty="0" err="1">
                <a:latin typeface="Agency FB" panose="020B0503020202020204" pitchFamily="34" charset="0"/>
              </a:rPr>
              <a:t>Vũ</a:t>
            </a:r>
            <a:endParaRPr lang="en-US" dirty="0">
              <a:latin typeface="Agency FB" panose="020B0503020202020204" pitchFamily="34" charset="0"/>
            </a:endParaRPr>
          </a:p>
          <a:p>
            <a:r>
              <a:rPr lang="en-US" dirty="0">
                <a:latin typeface="Agency FB" panose="020B0503020202020204" pitchFamily="34" charset="0"/>
              </a:rPr>
              <a:t>+ </a:t>
            </a:r>
            <a:r>
              <a:rPr lang="en-US" dirty="0" err="1">
                <a:latin typeface="Agency FB" panose="020B0503020202020204" pitchFamily="34" charset="0"/>
              </a:rPr>
              <a:t>Phan</a:t>
            </a:r>
            <a:r>
              <a:rPr lang="en-US" dirty="0">
                <a:latin typeface="Agency FB" panose="020B0503020202020204" pitchFamily="34" charset="0"/>
              </a:rPr>
              <a:t> </a:t>
            </a:r>
            <a:r>
              <a:rPr lang="en-US" dirty="0" err="1">
                <a:latin typeface="Agency FB" panose="020B0503020202020204" pitchFamily="34" charset="0"/>
              </a:rPr>
              <a:t>Gia</a:t>
            </a:r>
            <a:r>
              <a:rPr lang="en-US" dirty="0">
                <a:latin typeface="Agency FB" panose="020B0503020202020204" pitchFamily="34" charset="0"/>
              </a:rPr>
              <a:t> </a:t>
            </a:r>
            <a:r>
              <a:rPr lang="en-US" dirty="0" err="1">
                <a:latin typeface="Agency FB" panose="020B0503020202020204" pitchFamily="34" charset="0"/>
              </a:rPr>
              <a:t>Cường</a:t>
            </a:r>
            <a:endParaRPr lang="en-US" dirty="0">
              <a:latin typeface="Agency FB" panose="020B0503020202020204" pitchFamily="34" charset="0"/>
            </a:endParaRPr>
          </a:p>
          <a:p>
            <a:r>
              <a:rPr lang="en-US" dirty="0">
                <a:latin typeface="Agency FB" panose="020B0503020202020204" pitchFamily="34" charset="0"/>
              </a:rPr>
              <a:t>			</a:t>
            </a:r>
          </a:p>
        </p:txBody>
      </p:sp>
    </p:spTree>
    <p:extLst>
      <p:ext uri="{BB962C8B-B14F-4D97-AF65-F5344CB8AC3E}">
        <p14:creationId xmlns:p14="http://schemas.microsoft.com/office/powerpoint/2010/main" val="60121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762000"/>
          </a:xfrm>
        </p:spPr>
        <p:txBody>
          <a:bodyPr/>
          <a:lstStyle/>
          <a:p>
            <a:pPr algn="ctr"/>
            <a:r>
              <a:rPr lang="en-US" dirty="0">
                <a:latin typeface="Arial" panose="020B0604020202020204" pitchFamily="34" charset="0"/>
                <a:cs typeface="Arial" panose="020B0604020202020204" pitchFamily="34" charset="0"/>
              </a:rPr>
              <a:t>TRANG DOANH THU- TIỀN MÁY</a:t>
            </a:r>
          </a:p>
        </p:txBody>
      </p:sp>
      <p:pic>
        <p:nvPicPr>
          <p:cNvPr id="4" name="Picture 3">
            <a:extLst>
              <a:ext uri="{FF2B5EF4-FFF2-40B4-BE49-F238E27FC236}">
                <a16:creationId xmlns:a16="http://schemas.microsoft.com/office/drawing/2014/main" xmlns="" id="{2AC05294-1D7A-4D57-9C82-091C2CD1F145}"/>
              </a:ext>
            </a:extLst>
          </p:cNvPr>
          <p:cNvPicPr>
            <a:picLocks noChangeAspect="1"/>
          </p:cNvPicPr>
          <p:nvPr/>
        </p:nvPicPr>
        <p:blipFill>
          <a:blip r:embed="rId2"/>
          <a:stretch>
            <a:fillRect/>
          </a:stretch>
        </p:blipFill>
        <p:spPr>
          <a:xfrm>
            <a:off x="6094412" y="1121520"/>
            <a:ext cx="4335500" cy="5762984"/>
          </a:xfrm>
          <a:prstGeom prst="rect">
            <a:avLst/>
          </a:prstGeom>
        </p:spPr>
      </p:pic>
      <p:pic>
        <p:nvPicPr>
          <p:cNvPr id="6" name="Picture 5">
            <a:extLst>
              <a:ext uri="{FF2B5EF4-FFF2-40B4-BE49-F238E27FC236}">
                <a16:creationId xmlns:a16="http://schemas.microsoft.com/office/drawing/2014/main" xmlns="" id="{C6C48D59-440B-40E0-BEC4-BAC88617F173}"/>
              </a:ext>
            </a:extLst>
          </p:cNvPr>
          <p:cNvPicPr>
            <a:picLocks noChangeAspect="1"/>
          </p:cNvPicPr>
          <p:nvPr/>
        </p:nvPicPr>
        <p:blipFill>
          <a:blip r:embed="rId3"/>
          <a:stretch>
            <a:fillRect/>
          </a:stretch>
        </p:blipFill>
        <p:spPr>
          <a:xfrm>
            <a:off x="869023" y="1121520"/>
            <a:ext cx="4455489" cy="5729854"/>
          </a:xfrm>
          <a:prstGeom prst="rect">
            <a:avLst/>
          </a:prstGeom>
        </p:spPr>
      </p:pic>
    </p:spTree>
    <p:extLst>
      <p:ext uri="{BB962C8B-B14F-4D97-AF65-F5344CB8AC3E}">
        <p14:creationId xmlns:p14="http://schemas.microsoft.com/office/powerpoint/2010/main" val="213335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1045320"/>
          </a:xfrm>
        </p:spPr>
        <p:txBody>
          <a:bodyPr>
            <a:normAutofit/>
          </a:bodyPr>
          <a:lstStyle/>
          <a:p>
            <a:pPr algn="ctr"/>
            <a:r>
              <a:rPr lang="en-US" dirty="0">
                <a:latin typeface="Arial" panose="020B0604020202020204" pitchFamily="34" charset="0"/>
                <a:cs typeface="Arial" panose="020B0604020202020204" pitchFamily="34" charset="0"/>
              </a:rPr>
              <a:t>TRANG DOANH THU-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TIỀN ĐỒ ĂN VÀ N</a:t>
            </a:r>
            <a:r>
              <a:rPr lang="vi-VN" dirty="0">
                <a:latin typeface="Arial" panose="020B0604020202020204" pitchFamily="34" charset="0"/>
                <a:cs typeface="Arial" panose="020B0604020202020204" pitchFamily="34" charset="0"/>
              </a:rPr>
              <a:t>Ư</a:t>
            </a:r>
            <a:r>
              <a:rPr lang="en-GB" dirty="0">
                <a:latin typeface="Arial" panose="020B0604020202020204" pitchFamily="34" charset="0"/>
                <a:cs typeface="Arial" panose="020B0604020202020204" pitchFamily="34" charset="0"/>
              </a:rPr>
              <a:t>ỚC UỐNG</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F1B03F29-E697-400B-93B5-88BA19BC7662}"/>
              </a:ext>
            </a:extLst>
          </p:cNvPr>
          <p:cNvPicPr>
            <a:picLocks noChangeAspect="1"/>
          </p:cNvPicPr>
          <p:nvPr/>
        </p:nvPicPr>
        <p:blipFill>
          <a:blip r:embed="rId2"/>
          <a:stretch>
            <a:fillRect/>
          </a:stretch>
        </p:blipFill>
        <p:spPr>
          <a:xfrm>
            <a:off x="1674812" y="1396131"/>
            <a:ext cx="3788676" cy="5334000"/>
          </a:xfrm>
          <a:prstGeom prst="rect">
            <a:avLst/>
          </a:prstGeom>
        </p:spPr>
      </p:pic>
      <p:pic>
        <p:nvPicPr>
          <p:cNvPr id="7" name="Picture 6">
            <a:extLst>
              <a:ext uri="{FF2B5EF4-FFF2-40B4-BE49-F238E27FC236}">
                <a16:creationId xmlns:a16="http://schemas.microsoft.com/office/drawing/2014/main" xmlns="" id="{8C387258-5347-4B2E-B96E-5EE74F587BF6}"/>
              </a:ext>
            </a:extLst>
          </p:cNvPr>
          <p:cNvPicPr>
            <a:picLocks noChangeAspect="1"/>
          </p:cNvPicPr>
          <p:nvPr/>
        </p:nvPicPr>
        <p:blipFill>
          <a:blip r:embed="rId3"/>
          <a:stretch>
            <a:fillRect/>
          </a:stretch>
        </p:blipFill>
        <p:spPr>
          <a:xfrm>
            <a:off x="6725338" y="1396131"/>
            <a:ext cx="3505200" cy="5298896"/>
          </a:xfrm>
          <a:prstGeom prst="rect">
            <a:avLst/>
          </a:prstGeom>
        </p:spPr>
      </p:pic>
    </p:spTree>
    <p:extLst>
      <p:ext uri="{BB962C8B-B14F-4D97-AF65-F5344CB8AC3E}">
        <p14:creationId xmlns:p14="http://schemas.microsoft.com/office/powerpoint/2010/main" val="357034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762000"/>
          </a:xfrm>
        </p:spPr>
        <p:txBody>
          <a:bodyPr/>
          <a:lstStyle/>
          <a:p>
            <a:pPr algn="ctr"/>
            <a:r>
              <a:rPr lang="en-US" dirty="0">
                <a:latin typeface="Agency FB" panose="020B0503020202020204" pitchFamily="34" charset="0"/>
              </a:rPr>
              <a:t>TRANG NHÂN VIÊN</a:t>
            </a:r>
          </a:p>
        </p:txBody>
      </p:sp>
      <p:pic>
        <p:nvPicPr>
          <p:cNvPr id="7" name="Picture 6">
            <a:extLst>
              <a:ext uri="{FF2B5EF4-FFF2-40B4-BE49-F238E27FC236}">
                <a16:creationId xmlns:a16="http://schemas.microsoft.com/office/drawing/2014/main" xmlns="" id="{D8EDAF11-5AAA-42A9-8E98-0382B248657E}"/>
              </a:ext>
            </a:extLst>
          </p:cNvPr>
          <p:cNvPicPr>
            <a:picLocks noChangeAspect="1"/>
          </p:cNvPicPr>
          <p:nvPr/>
        </p:nvPicPr>
        <p:blipFill>
          <a:blip r:embed="rId2"/>
          <a:stretch>
            <a:fillRect/>
          </a:stretch>
        </p:blipFill>
        <p:spPr>
          <a:xfrm>
            <a:off x="1358901" y="1003300"/>
            <a:ext cx="3716825" cy="5778500"/>
          </a:xfrm>
          <a:prstGeom prst="rect">
            <a:avLst/>
          </a:prstGeom>
        </p:spPr>
      </p:pic>
      <p:pic>
        <p:nvPicPr>
          <p:cNvPr id="10" name="Picture 9">
            <a:extLst>
              <a:ext uri="{FF2B5EF4-FFF2-40B4-BE49-F238E27FC236}">
                <a16:creationId xmlns:a16="http://schemas.microsoft.com/office/drawing/2014/main" xmlns="" id="{1B9DE135-82E7-4C17-8755-225E02D03D21}"/>
              </a:ext>
            </a:extLst>
          </p:cNvPr>
          <p:cNvPicPr>
            <a:picLocks noChangeAspect="1"/>
          </p:cNvPicPr>
          <p:nvPr/>
        </p:nvPicPr>
        <p:blipFill>
          <a:blip r:embed="rId3"/>
          <a:stretch>
            <a:fillRect/>
          </a:stretch>
        </p:blipFill>
        <p:spPr>
          <a:xfrm>
            <a:off x="6475411" y="1003300"/>
            <a:ext cx="3748659" cy="5778500"/>
          </a:xfrm>
          <a:prstGeom prst="rect">
            <a:avLst/>
          </a:prstGeom>
        </p:spPr>
      </p:pic>
    </p:spTree>
    <p:extLst>
      <p:ext uri="{BB962C8B-B14F-4D97-AF65-F5344CB8AC3E}">
        <p14:creationId xmlns:p14="http://schemas.microsoft.com/office/powerpoint/2010/main" val="110296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762000"/>
          </a:xfrm>
        </p:spPr>
        <p:txBody>
          <a:bodyPr/>
          <a:lstStyle/>
          <a:p>
            <a:pPr algn="ctr"/>
            <a:r>
              <a:rPr lang="en-US" dirty="0">
                <a:latin typeface="Agency FB" panose="020B0503020202020204" pitchFamily="34" charset="0"/>
              </a:rPr>
              <a:t>TRANG KHO</a:t>
            </a:r>
          </a:p>
        </p:txBody>
      </p:sp>
      <p:pic>
        <p:nvPicPr>
          <p:cNvPr id="4" name="Picture 3">
            <a:extLst>
              <a:ext uri="{FF2B5EF4-FFF2-40B4-BE49-F238E27FC236}">
                <a16:creationId xmlns:a16="http://schemas.microsoft.com/office/drawing/2014/main" xmlns="" id="{E8DA514A-0D04-4355-B9BD-3E9574EC4E5B}"/>
              </a:ext>
            </a:extLst>
          </p:cNvPr>
          <p:cNvPicPr>
            <a:picLocks noChangeAspect="1"/>
          </p:cNvPicPr>
          <p:nvPr/>
        </p:nvPicPr>
        <p:blipFill>
          <a:blip r:embed="rId2"/>
          <a:stretch>
            <a:fillRect/>
          </a:stretch>
        </p:blipFill>
        <p:spPr>
          <a:xfrm>
            <a:off x="6889930" y="838200"/>
            <a:ext cx="4308295" cy="5943600"/>
          </a:xfrm>
          <a:prstGeom prst="rect">
            <a:avLst/>
          </a:prstGeom>
        </p:spPr>
      </p:pic>
      <p:pic>
        <p:nvPicPr>
          <p:cNvPr id="6" name="Picture 5">
            <a:extLst>
              <a:ext uri="{FF2B5EF4-FFF2-40B4-BE49-F238E27FC236}">
                <a16:creationId xmlns:a16="http://schemas.microsoft.com/office/drawing/2014/main" xmlns="" id="{6314520B-0124-446C-A645-ADF52311EBA0}"/>
              </a:ext>
            </a:extLst>
          </p:cNvPr>
          <p:cNvPicPr>
            <a:picLocks noChangeAspect="1"/>
          </p:cNvPicPr>
          <p:nvPr/>
        </p:nvPicPr>
        <p:blipFill>
          <a:blip r:embed="rId3"/>
          <a:stretch>
            <a:fillRect/>
          </a:stretch>
        </p:blipFill>
        <p:spPr>
          <a:xfrm>
            <a:off x="1013928" y="838200"/>
            <a:ext cx="4191000" cy="6043652"/>
          </a:xfrm>
          <a:prstGeom prst="rect">
            <a:avLst/>
          </a:prstGeom>
        </p:spPr>
      </p:pic>
    </p:spTree>
    <p:extLst>
      <p:ext uri="{BB962C8B-B14F-4D97-AF65-F5344CB8AC3E}">
        <p14:creationId xmlns:p14="http://schemas.microsoft.com/office/powerpoint/2010/main" val="238988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667000"/>
            <a:ext cx="4800600" cy="762000"/>
          </a:xfrm>
        </p:spPr>
        <p:txBody>
          <a:bodyPr/>
          <a:lstStyle/>
          <a:p>
            <a:pPr algn="ctr"/>
            <a:r>
              <a:rPr lang="en-US" dirty="0">
                <a:latin typeface="Arial" panose="020B0604020202020204" pitchFamily="34" charset="0"/>
                <a:cs typeface="Arial" panose="020B0604020202020204" pitchFamily="34" charset="0"/>
              </a:rPr>
              <a:t>TRANG </a:t>
            </a:r>
            <a:r>
              <a:rPr lang="en-US" dirty="0" smtClean="0">
                <a:latin typeface="Arial" panose="020B0604020202020204" pitchFamily="34" charset="0"/>
                <a:cs typeface="Arial" panose="020B0604020202020204" pitchFamily="34" charset="0"/>
              </a:rPr>
              <a:t>CÀI ĐẶT</a:t>
            </a:r>
            <a:endParaRPr lang="en-US" dirty="0">
              <a:latin typeface="Arial" panose="020B0604020202020204" pitchFamily="34" charset="0"/>
              <a:cs typeface="Arial" panose="020B0604020202020204" pitchFamily="34" charset="0"/>
            </a:endParaRPr>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2" y="0"/>
            <a:ext cx="4419600" cy="707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63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667000"/>
            <a:ext cx="4800600" cy="762000"/>
          </a:xfrm>
        </p:spPr>
        <p:txBody>
          <a:bodyPr/>
          <a:lstStyle/>
          <a:p>
            <a:pPr algn="ctr"/>
            <a:r>
              <a:rPr lang="en-US" dirty="0">
                <a:latin typeface="Arial" panose="020B0604020202020204" pitchFamily="34" charset="0"/>
                <a:cs typeface="Arial" panose="020B0604020202020204" pitchFamily="34" charset="0"/>
              </a:rPr>
              <a:t>TRANG </a:t>
            </a:r>
            <a:r>
              <a:rPr lang="en-US" dirty="0" smtClean="0">
                <a:latin typeface="Arial" panose="020B0604020202020204" pitchFamily="34" charset="0"/>
                <a:cs typeface="Arial" panose="020B0604020202020204" pitchFamily="34" charset="0"/>
              </a:rPr>
              <a:t>PROFILE</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6094412" y="965"/>
            <a:ext cx="4145339" cy="6804217"/>
          </a:xfrm>
          <a:prstGeom prst="rect">
            <a:avLst/>
          </a:prstGeom>
        </p:spPr>
      </p:pic>
    </p:spTree>
    <p:extLst>
      <p:ext uri="{BB962C8B-B14F-4D97-AF65-F5344CB8AC3E}">
        <p14:creationId xmlns:p14="http://schemas.microsoft.com/office/powerpoint/2010/main" val="222091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600200"/>
            <a:ext cx="4800600" cy="1828800"/>
          </a:xfrm>
        </p:spPr>
        <p:txBody>
          <a:bodyPr>
            <a:normAutofit/>
          </a:bodyPr>
          <a:lstStyle/>
          <a:p>
            <a:pPr algn="ctr"/>
            <a:r>
              <a:rPr lang="en-US" dirty="0">
                <a:latin typeface="Arial" panose="020B0604020202020204" pitchFamily="34" charset="0"/>
                <a:cs typeface="Arial" panose="020B0604020202020204" pitchFamily="34" charset="0"/>
              </a:rPr>
              <a:t>TRANG </a:t>
            </a:r>
            <a:r>
              <a:rPr lang="en-US" dirty="0" smtClean="0">
                <a:latin typeface="Arial" panose="020B0604020202020204" pitchFamily="34" charset="0"/>
                <a:cs typeface="Arial" panose="020B0604020202020204" pitchFamily="34" charset="0"/>
              </a:rPr>
              <a:t>ĐỔI PASSWORD</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5865812" y="-1"/>
            <a:ext cx="4343400" cy="6889531"/>
          </a:xfrm>
          <a:prstGeom prst="rect">
            <a:avLst/>
          </a:prstGeom>
        </p:spPr>
      </p:pic>
    </p:spTree>
    <p:extLst>
      <p:ext uri="{BB962C8B-B14F-4D97-AF65-F5344CB8AC3E}">
        <p14:creationId xmlns:p14="http://schemas.microsoft.com/office/powerpoint/2010/main" val="309198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DEMO PROTOTYPE</a:t>
            </a:r>
          </a:p>
        </p:txBody>
      </p:sp>
      <p:sp>
        <p:nvSpPr>
          <p:cNvPr id="4" name="Subtitle 3"/>
          <p:cNvSpPr>
            <a:spLocks noGrp="1"/>
          </p:cNvSpPr>
          <p:nvPr>
            <p:ph type="subTitle" idx="1"/>
          </p:nvPr>
        </p:nvSpPr>
        <p:spPr>
          <a:xfrm>
            <a:off x="1065212" y="3403600"/>
            <a:ext cx="5029201" cy="1397000"/>
          </a:xfrm>
        </p:spPr>
        <p:txBody>
          <a:bodyPr/>
          <a:lstStyle/>
          <a:p>
            <a:endParaRPr lang="en-US" dirty="0"/>
          </a:p>
        </p:txBody>
      </p:sp>
    </p:spTree>
    <p:extLst>
      <p:ext uri="{BB962C8B-B14F-4D97-AF65-F5344CB8AC3E}">
        <p14:creationId xmlns:p14="http://schemas.microsoft.com/office/powerpoint/2010/main" val="155955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err="1">
                <a:latin typeface="Bahnschrift Light" panose="020B0502040204020203" pitchFamily="34" charset="0"/>
              </a:rPr>
              <a:t>Tổng</a:t>
            </a:r>
            <a:r>
              <a:rPr lang="en-US" dirty="0">
                <a:latin typeface="Bahnschrift Light" panose="020B0502040204020203" pitchFamily="34" charset="0"/>
              </a:rPr>
              <a:t> </a:t>
            </a:r>
            <a:r>
              <a:rPr lang="en-US" dirty="0" err="1">
                <a:latin typeface="Bahnschrift Light" panose="020B0502040204020203" pitchFamily="34" charset="0"/>
              </a:rPr>
              <a:t>quan</a:t>
            </a:r>
            <a:r>
              <a:rPr lang="en-US" dirty="0">
                <a:latin typeface="Bahnschrift Light" panose="020B0502040204020203" pitchFamily="34" charset="0"/>
              </a:rPr>
              <a:t> </a:t>
            </a:r>
            <a:r>
              <a:rPr lang="en-US" dirty="0" err="1">
                <a:latin typeface="Bahnschrift Light" panose="020B0502040204020203" pitchFamily="34" charset="0"/>
              </a:rPr>
              <a:t>về</a:t>
            </a:r>
            <a:r>
              <a:rPr lang="en-US" dirty="0">
                <a:latin typeface="Bahnschrift Light" panose="020B0502040204020203" pitchFamily="34" charset="0"/>
              </a:rPr>
              <a:t> </a:t>
            </a:r>
            <a:r>
              <a:rPr lang="en-US" dirty="0" err="1">
                <a:latin typeface="Bahnschrift Light" panose="020B0502040204020203" pitchFamily="34" charset="0"/>
              </a:rPr>
              <a:t>phần</a:t>
            </a:r>
            <a:r>
              <a:rPr lang="en-US" dirty="0">
                <a:latin typeface="Bahnschrift Light" panose="020B0502040204020203" pitchFamily="34" charset="0"/>
              </a:rPr>
              <a:t> </a:t>
            </a:r>
            <a:r>
              <a:rPr lang="en-US" dirty="0" err="1">
                <a:latin typeface="Bahnschrift Light" panose="020B0502040204020203" pitchFamily="34" charset="0"/>
              </a:rPr>
              <a:t>mềm</a:t>
            </a:r>
            <a:r>
              <a:rPr lang="en-US" dirty="0">
                <a:latin typeface="Bahnschrift Light" panose="020B0502040204020203" pitchFamily="34" charset="0"/>
              </a:rPr>
              <a:t> </a:t>
            </a:r>
            <a:r>
              <a:rPr lang="en-US" dirty="0" err="1">
                <a:latin typeface="Bahnschrift Light" panose="020B0502040204020203" pitchFamily="34" charset="0"/>
              </a:rPr>
              <a:t>quản</a:t>
            </a:r>
            <a:r>
              <a:rPr lang="en-US" dirty="0">
                <a:latin typeface="Bahnschrift Light" panose="020B0502040204020203" pitchFamily="34" charset="0"/>
              </a:rPr>
              <a:t> </a:t>
            </a:r>
            <a:r>
              <a:rPr lang="en-US" dirty="0" err="1">
                <a:latin typeface="Bahnschrift Light" panose="020B0502040204020203" pitchFamily="34" charset="0"/>
              </a:rPr>
              <a:t>lý</a:t>
            </a:r>
            <a:r>
              <a:rPr lang="en-US" dirty="0">
                <a:latin typeface="Bahnschrift Light" panose="020B0502040204020203" pitchFamily="34" charset="0"/>
              </a:rPr>
              <a:t> </a:t>
            </a:r>
            <a:r>
              <a:rPr lang="en-US" dirty="0" err="1">
                <a:latin typeface="Bahnschrift Light" panose="020B0502040204020203" pitchFamily="34" charset="0"/>
              </a:rPr>
              <a:t>phòng</a:t>
            </a:r>
            <a:r>
              <a:rPr lang="en-US" dirty="0">
                <a:latin typeface="Bahnschrift Light" panose="020B0502040204020203" pitchFamily="34" charset="0"/>
              </a:rPr>
              <a:t> </a:t>
            </a:r>
            <a:r>
              <a:rPr lang="en-US" dirty="0" err="1">
                <a:latin typeface="Bahnschrift Light" panose="020B0502040204020203" pitchFamily="34" charset="0"/>
              </a:rPr>
              <a:t>máy</a:t>
            </a:r>
            <a:endParaRPr lang="en-US" dirty="0">
              <a:latin typeface="Bahnschrift Light" panose="020B0502040204020203" pitchFamily="34" charset="0"/>
            </a:endParaRPr>
          </a:p>
          <a:p>
            <a:r>
              <a:rPr lang="en-US" dirty="0" err="1">
                <a:latin typeface="Bahnschrift Light" panose="020B0502040204020203" pitchFamily="34" charset="0"/>
              </a:rPr>
              <a:t>Giới</a:t>
            </a:r>
            <a:r>
              <a:rPr lang="en-US" dirty="0">
                <a:latin typeface="Bahnschrift Light" panose="020B0502040204020203" pitchFamily="34" charset="0"/>
              </a:rPr>
              <a:t> </a:t>
            </a:r>
            <a:r>
              <a:rPr lang="en-US" dirty="0" err="1">
                <a:latin typeface="Bahnschrift Light" panose="020B0502040204020203" pitchFamily="34" charset="0"/>
              </a:rPr>
              <a:t>thiệu</a:t>
            </a:r>
            <a:r>
              <a:rPr lang="en-US" dirty="0">
                <a:latin typeface="Bahnschrift Light" panose="020B0502040204020203" pitchFamily="34" charset="0"/>
              </a:rPr>
              <a:t> </a:t>
            </a:r>
            <a:r>
              <a:rPr lang="en-US" dirty="0" err="1">
                <a:latin typeface="Bahnschrift Light" panose="020B0502040204020203" pitchFamily="34" charset="0"/>
              </a:rPr>
              <a:t>về</a:t>
            </a:r>
            <a:r>
              <a:rPr lang="en-US" dirty="0">
                <a:latin typeface="Bahnschrift Light" panose="020B0502040204020203" pitchFamily="34" charset="0"/>
              </a:rPr>
              <a:t> </a:t>
            </a:r>
            <a:r>
              <a:rPr lang="en-US" dirty="0" err="1">
                <a:latin typeface="Bahnschrift Light" panose="020B0502040204020203" pitchFamily="34" charset="0"/>
              </a:rPr>
              <a:t>phần</a:t>
            </a:r>
            <a:r>
              <a:rPr lang="en-US" dirty="0">
                <a:latin typeface="Bahnschrift Light" panose="020B0502040204020203" pitchFamily="34" charset="0"/>
              </a:rPr>
              <a:t> </a:t>
            </a:r>
            <a:r>
              <a:rPr lang="en-US" dirty="0" err="1">
                <a:latin typeface="Bahnschrift Light" panose="020B0502040204020203" pitchFamily="34" charset="0"/>
              </a:rPr>
              <a:t>mềm</a:t>
            </a:r>
            <a:r>
              <a:rPr lang="en-US" dirty="0">
                <a:latin typeface="Bahnschrift Light" panose="020B0502040204020203" pitchFamily="34" charset="0"/>
              </a:rPr>
              <a:t> </a:t>
            </a:r>
            <a:r>
              <a:rPr lang="en-US" dirty="0" err="1">
                <a:latin typeface="Bahnschrift Light" panose="020B0502040204020203" pitchFamily="34" charset="0"/>
              </a:rPr>
              <a:t>của</a:t>
            </a:r>
            <a:r>
              <a:rPr lang="en-US" dirty="0">
                <a:latin typeface="Bahnschrift Light" panose="020B0502040204020203" pitchFamily="34" charset="0"/>
              </a:rPr>
              <a:t> </a:t>
            </a:r>
            <a:r>
              <a:rPr lang="en-US" dirty="0" err="1">
                <a:latin typeface="Bahnschrift Light" panose="020B0502040204020203" pitchFamily="34" charset="0"/>
              </a:rPr>
              <a:t>nhóm</a:t>
            </a:r>
            <a:r>
              <a:rPr lang="en-US" dirty="0">
                <a:latin typeface="Bahnschrift Light" panose="020B0502040204020203" pitchFamily="34" charset="0"/>
              </a:rPr>
              <a:t> </a:t>
            </a:r>
            <a:r>
              <a:rPr lang="en-US" dirty="0" err="1">
                <a:latin typeface="Bahnschrift Light" panose="020B0502040204020203" pitchFamily="34" charset="0"/>
              </a:rPr>
              <a:t>và</a:t>
            </a:r>
            <a:r>
              <a:rPr lang="en-US" dirty="0">
                <a:latin typeface="Bahnschrift Light" panose="020B0502040204020203" pitchFamily="34" charset="0"/>
              </a:rPr>
              <a:t> h</a:t>
            </a:r>
            <a:r>
              <a:rPr lang="vi-VN" dirty="0">
                <a:latin typeface="Bahnschrift Light" panose="020B0502040204020203" pitchFamily="34" charset="0"/>
              </a:rPr>
              <a:t>ư</a:t>
            </a:r>
            <a:r>
              <a:rPr lang="en-GB" dirty="0" err="1">
                <a:latin typeface="Bahnschrift Light" panose="020B0502040204020203" pitchFamily="34" charset="0"/>
              </a:rPr>
              <a:t>ớng</a:t>
            </a:r>
            <a:r>
              <a:rPr lang="en-GB" dirty="0">
                <a:latin typeface="Bahnschrift Light" panose="020B0502040204020203" pitchFamily="34" charset="0"/>
              </a:rPr>
              <a:t> </a:t>
            </a:r>
            <a:r>
              <a:rPr lang="en-GB" dirty="0" err="1">
                <a:latin typeface="Bahnschrift Light" panose="020B0502040204020203" pitchFamily="34" charset="0"/>
              </a:rPr>
              <a:t>dẫn</a:t>
            </a:r>
            <a:r>
              <a:rPr lang="en-GB" dirty="0">
                <a:latin typeface="Bahnschrift Light" panose="020B0502040204020203" pitchFamily="34" charset="0"/>
              </a:rPr>
              <a:t> </a:t>
            </a:r>
            <a:r>
              <a:rPr lang="en-GB" dirty="0" err="1">
                <a:latin typeface="Bahnschrift Light" panose="020B0502040204020203" pitchFamily="34" charset="0"/>
              </a:rPr>
              <a:t>sử</a:t>
            </a:r>
            <a:r>
              <a:rPr lang="en-GB" dirty="0">
                <a:latin typeface="Bahnschrift Light" panose="020B0502040204020203" pitchFamily="34" charset="0"/>
              </a:rPr>
              <a:t> </a:t>
            </a:r>
            <a:r>
              <a:rPr lang="en-GB" dirty="0" err="1">
                <a:latin typeface="Bahnschrift Light" panose="020B0502040204020203" pitchFamily="34" charset="0"/>
              </a:rPr>
              <a:t>dụng</a:t>
            </a:r>
            <a:r>
              <a:rPr lang="en-GB" dirty="0">
                <a:latin typeface="Bahnschrift Light" panose="020B0502040204020203" pitchFamily="34" charset="0"/>
              </a:rPr>
              <a:t> c</a:t>
            </a:r>
            <a:r>
              <a:rPr lang="vi-VN" dirty="0">
                <a:latin typeface="Bahnschrift Light" panose="020B0502040204020203" pitchFamily="34" charset="0"/>
              </a:rPr>
              <a:t>ơ</a:t>
            </a:r>
            <a:r>
              <a:rPr lang="en-GB" dirty="0">
                <a:latin typeface="Bahnschrift Light" panose="020B0502040204020203" pitchFamily="34" charset="0"/>
              </a:rPr>
              <a:t> </a:t>
            </a:r>
            <a:endParaRPr lang="en-US" dirty="0">
              <a:latin typeface="Bahnschrift Light" panose="020B0502040204020203" pitchFamily="34" charset="0"/>
            </a:endParaRPr>
          </a:p>
        </p:txBody>
      </p:sp>
    </p:spTree>
    <p:extLst>
      <p:ext uri="{BB962C8B-B14F-4D97-AF65-F5344CB8AC3E}">
        <p14:creationId xmlns:p14="http://schemas.microsoft.com/office/powerpoint/2010/main" val="14372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latin typeface="Agency FB" panose="020B0503020202020204" pitchFamily="34" charset="0"/>
              </a:rPr>
              <a:t>Lợi</a:t>
            </a:r>
            <a:r>
              <a:rPr lang="en-US" sz="4400" dirty="0">
                <a:latin typeface="Agency FB" panose="020B0503020202020204" pitchFamily="34" charset="0"/>
              </a:rPr>
              <a:t> </a:t>
            </a:r>
            <a:r>
              <a:rPr lang="en-US" sz="4400" dirty="0" err="1">
                <a:latin typeface="Agency FB" panose="020B0503020202020204" pitchFamily="34" charset="0"/>
              </a:rPr>
              <a:t>ích</a:t>
            </a:r>
            <a:r>
              <a:rPr lang="en-US" sz="4400" dirty="0">
                <a:latin typeface="Agency FB" panose="020B0503020202020204" pitchFamily="34" charset="0"/>
              </a:rPr>
              <a:t> </a:t>
            </a:r>
            <a:r>
              <a:rPr lang="en-US" sz="4400" dirty="0" err="1">
                <a:latin typeface="Agency FB" panose="020B0503020202020204" pitchFamily="34" charset="0"/>
              </a:rPr>
              <a:t>phần</a:t>
            </a:r>
            <a:r>
              <a:rPr lang="en-US" sz="4400" dirty="0">
                <a:latin typeface="Agency FB" panose="020B0503020202020204" pitchFamily="34" charset="0"/>
              </a:rPr>
              <a:t> </a:t>
            </a:r>
            <a:r>
              <a:rPr lang="en-US" sz="4400" dirty="0" err="1">
                <a:latin typeface="Agency FB" panose="020B0503020202020204" pitchFamily="34" charset="0"/>
              </a:rPr>
              <a:t>mềm</a:t>
            </a:r>
            <a:r>
              <a:rPr lang="en-US" sz="4400" dirty="0">
                <a:latin typeface="Agency FB" panose="020B0503020202020204" pitchFamily="34" charset="0"/>
              </a:rPr>
              <a:t> </a:t>
            </a:r>
            <a:r>
              <a:rPr lang="en-US" sz="4400" dirty="0" err="1">
                <a:latin typeface="Agency FB" panose="020B0503020202020204" pitchFamily="34" charset="0"/>
              </a:rPr>
              <a:t>quản</a:t>
            </a:r>
            <a:r>
              <a:rPr lang="en-US" sz="4400" dirty="0">
                <a:latin typeface="Agency FB" panose="020B0503020202020204" pitchFamily="34" charset="0"/>
              </a:rPr>
              <a:t> </a:t>
            </a:r>
            <a:r>
              <a:rPr lang="en-US" sz="4400" dirty="0" err="1">
                <a:latin typeface="Agency FB" panose="020B0503020202020204" pitchFamily="34" charset="0"/>
              </a:rPr>
              <a:t>lý</a:t>
            </a:r>
            <a:r>
              <a:rPr lang="en-US" sz="4400" dirty="0">
                <a:latin typeface="Agency FB" panose="020B0503020202020204" pitchFamily="34" charset="0"/>
              </a:rPr>
              <a:t> </a:t>
            </a:r>
            <a:r>
              <a:rPr lang="en-US" sz="4400" dirty="0" err="1">
                <a:latin typeface="Agency FB" panose="020B0503020202020204" pitchFamily="34" charset="0"/>
              </a:rPr>
              <a:t>phóng</a:t>
            </a:r>
            <a:r>
              <a:rPr lang="en-US" sz="4400" dirty="0">
                <a:latin typeface="Agency FB" panose="020B0503020202020204" pitchFamily="34" charset="0"/>
              </a:rPr>
              <a:t> </a:t>
            </a:r>
            <a:r>
              <a:rPr lang="en-US" sz="4400" dirty="0" err="1">
                <a:latin typeface="Agency FB" panose="020B0503020202020204" pitchFamily="34" charset="0"/>
              </a:rPr>
              <a:t>máy</a:t>
            </a:r>
            <a:endParaRPr lang="en-US" sz="4400" dirty="0">
              <a:latin typeface="Agency FB" panose="020B0503020202020204" pitchFamily="34" charset="0"/>
            </a:endParaRPr>
          </a:p>
        </p:txBody>
      </p:sp>
      <p:sp>
        <p:nvSpPr>
          <p:cNvPr id="3" name="Rectangle 2"/>
          <p:cNvSpPr/>
          <p:nvPr/>
        </p:nvSpPr>
        <p:spPr>
          <a:xfrm>
            <a:off x="1217612" y="2133600"/>
            <a:ext cx="4953000" cy="2677656"/>
          </a:xfrm>
          <a:prstGeom prst="rect">
            <a:avLst/>
          </a:prstGeom>
        </p:spPr>
        <p:txBody>
          <a:bodyPr wrap="square">
            <a:spAutoFit/>
          </a:bodyPr>
          <a:lstStyle/>
          <a:p>
            <a:r>
              <a:rPr lang="en-US" sz="2400" dirty="0" err="1">
                <a:latin typeface="Bahnschrift Light" panose="020B0502040204020203" pitchFamily="34" charset="0"/>
                <a:cs typeface="Arial" panose="020B0604020202020204" pitchFamily="34" charset="0"/>
              </a:rPr>
              <a:t>Phần</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mềm</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quản</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lý</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phòng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máy</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mang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tới</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cho</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những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chủ</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quản</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lý</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quán</a:t>
            </a:r>
            <a:r>
              <a:rPr lang="en-US" sz="2400" dirty="0">
                <a:latin typeface="Bahnschrift Light" panose="020B0502040204020203" pitchFamily="34" charset="0"/>
                <a:cs typeface="Arial" panose="020B0604020202020204" pitchFamily="34" charset="0"/>
              </a:rPr>
              <a:t> net </a:t>
            </a:r>
            <a:r>
              <a:rPr lang="en-US" sz="2400" dirty="0" err="1">
                <a:latin typeface="Bahnschrift Light" panose="020B0502040204020203" pitchFamily="34" charset="0"/>
                <a:cs typeface="Arial" panose="020B0604020202020204" pitchFamily="34" charset="0"/>
              </a:rPr>
              <a:t>những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lựa</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chọn</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tốt</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nhất</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để</a:t>
            </a:r>
            <a:r>
              <a:rPr lang="en-US" sz="2400" dirty="0">
                <a:latin typeface="Bahnschrift Light" panose="020B0502040204020203" pitchFamily="34" charset="0"/>
                <a:cs typeface="Arial" panose="020B0604020202020204" pitchFamily="34" charset="0"/>
              </a:rPr>
              <a:t> :</a:t>
            </a:r>
          </a:p>
          <a:p>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Dễ</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dàng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quản</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lý</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phòng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máy</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cá</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nhân</a:t>
            </a:r>
            <a:r>
              <a:rPr lang="en-US" sz="2400" dirty="0">
                <a:latin typeface="Bahnschrift Light" panose="020B0502040204020203" pitchFamily="34" charset="0"/>
                <a:cs typeface="Arial" panose="020B0604020202020204" pitchFamily="34" charset="0"/>
              </a:rPr>
              <a:t>.</a:t>
            </a:r>
          </a:p>
          <a:p>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Dễ</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dàng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hoạch</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định</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các</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kế</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hoạch</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tăng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doanh</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thu</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cho</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phòng</a:t>
            </a:r>
            <a:r>
              <a:rPr lang="en-US" sz="2400" dirty="0">
                <a:latin typeface="Bahnschrift Light" panose="020B0502040204020203" pitchFamily="34" charset="0"/>
                <a:cs typeface="Arial" panose="020B0604020202020204" pitchFamily="34" charset="0"/>
              </a:rPr>
              <a:t> </a:t>
            </a:r>
            <a:r>
              <a:rPr lang="en-US" sz="2400" dirty="0" err="1">
                <a:latin typeface="Bahnschrift Light" panose="020B0502040204020203" pitchFamily="34" charset="0"/>
                <a:cs typeface="Arial" panose="020B0604020202020204" pitchFamily="34" charset="0"/>
              </a:rPr>
              <a:t>máy</a:t>
            </a:r>
            <a:r>
              <a:rPr lang="en-US" sz="2400" dirty="0">
                <a:latin typeface="Bahnschrift Light" panose="020B0502040204020203" pitchFamily="34" charset="0"/>
                <a:cs typeface="Arial" panose="020B0604020202020204" pitchFamily="34" charset="0"/>
              </a:rPr>
              <a:t>.</a:t>
            </a:r>
          </a:p>
        </p:txBody>
      </p:sp>
      <p:pic>
        <p:nvPicPr>
          <p:cNvPr id="4" name="Picture 3"/>
          <p:cNvPicPr>
            <a:picLocks noChangeAspect="1"/>
          </p:cNvPicPr>
          <p:nvPr/>
        </p:nvPicPr>
        <p:blipFill>
          <a:blip r:embed="rId2"/>
          <a:stretch>
            <a:fillRect/>
          </a:stretch>
        </p:blipFill>
        <p:spPr>
          <a:xfrm>
            <a:off x="6551612" y="2286000"/>
            <a:ext cx="3810000" cy="2762250"/>
          </a:xfrm>
          <a:prstGeom prst="rect">
            <a:avLst/>
          </a:prstGeom>
        </p:spPr>
      </p:pic>
    </p:spTree>
    <p:extLst>
      <p:ext uri="{BB962C8B-B14F-4D97-AF65-F5344CB8AC3E}">
        <p14:creationId xmlns:p14="http://schemas.microsoft.com/office/powerpoint/2010/main" val="11262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Agency FB" panose="020B0503020202020204" pitchFamily="34" charset="0"/>
              </a:rPr>
              <a:t>Kết</a:t>
            </a:r>
            <a:r>
              <a:rPr lang="en-US" dirty="0">
                <a:latin typeface="Agency FB" panose="020B0503020202020204" pitchFamily="34" charset="0"/>
              </a:rPr>
              <a:t> </a:t>
            </a:r>
            <a:r>
              <a:rPr lang="en-US" dirty="0" err="1">
                <a:latin typeface="Agency FB" panose="020B0503020202020204" pitchFamily="34" charset="0"/>
              </a:rPr>
              <a:t>luận</a:t>
            </a:r>
            <a:endParaRPr lang="en-US" dirty="0">
              <a:latin typeface="Agency FB" panose="020B0503020202020204" pitchFamily="34" charset="0"/>
            </a:endParaRPr>
          </a:p>
        </p:txBody>
      </p:sp>
      <p:sp>
        <p:nvSpPr>
          <p:cNvPr id="3" name="Rectangle 2"/>
          <p:cNvSpPr/>
          <p:nvPr/>
        </p:nvSpPr>
        <p:spPr>
          <a:xfrm>
            <a:off x="1050044" y="1828800"/>
            <a:ext cx="9235368" cy="2677656"/>
          </a:xfrm>
          <a:prstGeom prst="rect">
            <a:avLst/>
          </a:prstGeom>
        </p:spPr>
        <p:txBody>
          <a:bodyPr wrap="square">
            <a:spAutoFit/>
          </a:bodyPr>
          <a:lstStyle/>
          <a:p>
            <a:pPr marL="342900" indent="-342900">
              <a:buFont typeface="Arial" panose="020B0604020202020204" pitchFamily="34" charset="0"/>
              <a:buChar char="•"/>
            </a:pPr>
            <a:r>
              <a:rPr lang="en-US" sz="2400" dirty="0"/>
              <a:t>N</a:t>
            </a:r>
            <a:r>
              <a:rPr lang="vi-VN" sz="2400" dirty="0"/>
              <a:t>gười dùng ở đây là các chủ quán net, người sẽ trực tiếp hạch toán và quản lý mọi thu chi thông qua các bộ phần mềm quản lý phòng máy</a:t>
            </a:r>
            <a:r>
              <a:rPr lang="en-US" sz="2400" dirty="0"/>
              <a:t>.</a:t>
            </a:r>
          </a:p>
          <a:p>
            <a:endParaRPr lang="en-US" sz="2400" dirty="0"/>
          </a:p>
          <a:p>
            <a:pPr marL="342900" indent="-342900">
              <a:buFont typeface="Arial" panose="020B0604020202020204" pitchFamily="34" charset="0"/>
              <a:buChar char="•"/>
            </a:pPr>
            <a:r>
              <a:rPr lang="vi-VN" sz="2400" dirty="0"/>
              <a:t>Đó cũng là lý do, các phần mềm quản lý phòng game luôn được cập nhật rất đầy đủ, giao diện đơn giản, dễ dùng, thậm chí đa số là miễn phí để hầu hết các chủ phòng net có thể tiếp cận. </a:t>
            </a:r>
          </a:p>
        </p:txBody>
      </p:sp>
    </p:spTree>
    <p:extLst>
      <p:ext uri="{BB962C8B-B14F-4D97-AF65-F5344CB8AC3E}">
        <p14:creationId xmlns:p14="http://schemas.microsoft.com/office/powerpoint/2010/main" val="345194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2" y="25400"/>
            <a:ext cx="4495801" cy="4143518"/>
          </a:xfrm>
          <a:prstGeom prst="rect">
            <a:avLst/>
          </a:prstGeom>
        </p:spPr>
      </p:pic>
    </p:spTree>
    <p:extLst>
      <p:ext uri="{BB962C8B-B14F-4D97-AF65-F5344CB8AC3E}">
        <p14:creationId xmlns:p14="http://schemas.microsoft.com/office/powerpoint/2010/main" val="149325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6992" y="2129183"/>
            <a:ext cx="2784595" cy="987726"/>
          </a:xfrm>
        </p:spPr>
        <p:txBody>
          <a:bodyPr/>
          <a:lstStyle/>
          <a:p>
            <a:r>
              <a:rPr lang="en-US" b="1" dirty="0" smtClean="0"/>
              <a:t>Database</a:t>
            </a:r>
            <a:endParaRPr lang="en-US" b="1" dirty="0"/>
          </a:p>
        </p:txBody>
      </p:sp>
      <p:sp>
        <p:nvSpPr>
          <p:cNvPr id="8" name="Content Placeholder 7"/>
          <p:cNvSpPr>
            <a:spLocks noGrp="1"/>
          </p:cNvSpPr>
          <p:nvPr>
            <p:ph idx="1"/>
          </p:nvPr>
        </p:nvSpPr>
        <p:spPr/>
        <p:txBody>
          <a:bodyPr/>
          <a:lstStyle/>
          <a:p>
            <a:endParaRPr lang="en-US"/>
          </a:p>
        </p:txBody>
      </p:sp>
      <p:pic>
        <p:nvPicPr>
          <p:cNvPr id="1029" name="Picture 5"/>
          <p:cNvPicPr>
            <a:picLocks noChangeAspect="1" noChangeArrowheads="1"/>
          </p:cNvPicPr>
          <p:nvPr/>
        </p:nvPicPr>
        <p:blipFill>
          <a:blip r:embed="rId2"/>
          <a:srcRect/>
          <a:stretch>
            <a:fillRect/>
          </a:stretch>
        </p:blipFill>
        <p:spPr bwMode="auto">
          <a:xfrm>
            <a:off x="-1" y="892"/>
            <a:ext cx="12188825" cy="6807794"/>
          </a:xfrm>
          <a:prstGeom prst="rect">
            <a:avLst/>
          </a:prstGeom>
          <a:noFill/>
          <a:ln w="9525">
            <a:noFill/>
            <a:miter lim="800000"/>
            <a:headEnd/>
            <a:tailEnd/>
          </a:ln>
          <a:effectLst/>
        </p:spPr>
      </p:pic>
    </p:spTree>
    <p:extLst>
      <p:ext uri="{BB962C8B-B14F-4D97-AF65-F5344CB8AC3E}">
        <p14:creationId xmlns:p14="http://schemas.microsoft.com/office/powerpoint/2010/main" val="205757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1066800"/>
          </a:xfrm>
        </p:spPr>
        <p:txBody>
          <a:bodyPr/>
          <a:lstStyle/>
          <a:p>
            <a:pPr algn="ctr"/>
            <a:r>
              <a:rPr lang="en-US" dirty="0">
                <a:latin typeface="Arial" panose="020B0604020202020204" pitchFamily="34" charset="0"/>
                <a:cs typeface="Arial" panose="020B0604020202020204" pitchFamily="34" charset="0"/>
              </a:rPr>
              <a:t>GIAO DIỆN LOGING </a:t>
            </a:r>
          </a:p>
        </p:txBody>
      </p:sp>
      <p:pic>
        <p:nvPicPr>
          <p:cNvPr id="5" name="Picture 4">
            <a:extLst>
              <a:ext uri="{FF2B5EF4-FFF2-40B4-BE49-F238E27FC236}">
                <a16:creationId xmlns:a16="http://schemas.microsoft.com/office/drawing/2014/main" xmlns="" id="{206DE8A2-7DC9-4F77-A68C-11161076788E}"/>
              </a:ext>
            </a:extLst>
          </p:cNvPr>
          <p:cNvPicPr>
            <a:picLocks noChangeAspect="1"/>
          </p:cNvPicPr>
          <p:nvPr/>
        </p:nvPicPr>
        <p:blipFill>
          <a:blip r:embed="rId2"/>
          <a:stretch>
            <a:fillRect/>
          </a:stretch>
        </p:blipFill>
        <p:spPr>
          <a:xfrm>
            <a:off x="6743925" y="1205949"/>
            <a:ext cx="4074887" cy="5304183"/>
          </a:xfrm>
          <a:prstGeom prst="rect">
            <a:avLst/>
          </a:prstGeom>
        </p:spPr>
      </p:pic>
      <p:pic>
        <p:nvPicPr>
          <p:cNvPr id="7" name="Picture 6">
            <a:extLst>
              <a:ext uri="{FF2B5EF4-FFF2-40B4-BE49-F238E27FC236}">
                <a16:creationId xmlns:a16="http://schemas.microsoft.com/office/drawing/2014/main" xmlns="" id="{DD70771C-2AF2-4A4A-B5D6-5A1937479D4E}"/>
              </a:ext>
            </a:extLst>
          </p:cNvPr>
          <p:cNvPicPr>
            <a:picLocks noChangeAspect="1"/>
          </p:cNvPicPr>
          <p:nvPr/>
        </p:nvPicPr>
        <p:blipFill>
          <a:blip r:embed="rId3"/>
          <a:stretch>
            <a:fillRect/>
          </a:stretch>
        </p:blipFill>
        <p:spPr>
          <a:xfrm>
            <a:off x="1370012" y="1205948"/>
            <a:ext cx="3124200" cy="5304184"/>
          </a:xfrm>
          <a:prstGeom prst="rect">
            <a:avLst/>
          </a:prstGeom>
        </p:spPr>
      </p:pic>
    </p:spTree>
    <p:extLst>
      <p:ext uri="{BB962C8B-B14F-4D97-AF65-F5344CB8AC3E}">
        <p14:creationId xmlns:p14="http://schemas.microsoft.com/office/powerpoint/2010/main" val="1776073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381000"/>
            <a:ext cx="3200400" cy="1066800"/>
          </a:xfrm>
        </p:spPr>
        <p:txBody>
          <a:bodyPr/>
          <a:lstStyle/>
          <a:p>
            <a:pPr algn="ctr"/>
            <a:r>
              <a:rPr lang="en-US" dirty="0">
                <a:latin typeface="Arial" panose="020B0604020202020204" pitchFamily="34" charset="0"/>
                <a:cs typeface="Arial" panose="020B0604020202020204" pitchFamily="34" charset="0"/>
              </a:rPr>
              <a:t>TRANG CHỦ</a:t>
            </a:r>
          </a:p>
        </p:txBody>
      </p:sp>
      <p:pic>
        <p:nvPicPr>
          <p:cNvPr id="4" name="Picture 3">
            <a:extLst>
              <a:ext uri="{FF2B5EF4-FFF2-40B4-BE49-F238E27FC236}">
                <a16:creationId xmlns:a16="http://schemas.microsoft.com/office/drawing/2014/main" xmlns="" id="{8BE32570-37E1-4202-BFD6-7655870798CE}"/>
              </a:ext>
            </a:extLst>
          </p:cNvPr>
          <p:cNvPicPr>
            <a:picLocks noChangeAspect="1"/>
          </p:cNvPicPr>
          <p:nvPr/>
        </p:nvPicPr>
        <p:blipFill>
          <a:blip r:embed="rId2"/>
          <a:stretch>
            <a:fillRect/>
          </a:stretch>
        </p:blipFill>
        <p:spPr>
          <a:xfrm>
            <a:off x="608012" y="1905000"/>
            <a:ext cx="3505200" cy="4294693"/>
          </a:xfrm>
          <a:prstGeom prst="rect">
            <a:avLst/>
          </a:prstGeom>
        </p:spPr>
      </p:pic>
      <p:pic>
        <p:nvPicPr>
          <p:cNvPr id="3" name="Picture 2"/>
          <p:cNvPicPr>
            <a:picLocks noChangeAspect="1"/>
          </p:cNvPicPr>
          <p:nvPr/>
        </p:nvPicPr>
        <p:blipFill>
          <a:blip r:embed="rId3"/>
          <a:stretch>
            <a:fillRect/>
          </a:stretch>
        </p:blipFill>
        <p:spPr>
          <a:xfrm>
            <a:off x="6246812" y="9970"/>
            <a:ext cx="3886200" cy="6528816"/>
          </a:xfrm>
          <a:prstGeom prst="rect">
            <a:avLst/>
          </a:prstGeom>
        </p:spPr>
      </p:pic>
    </p:spTree>
    <p:extLst>
      <p:ext uri="{BB962C8B-B14F-4D97-AF65-F5344CB8AC3E}">
        <p14:creationId xmlns:p14="http://schemas.microsoft.com/office/powerpoint/2010/main" val="421776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2" y="76200"/>
            <a:ext cx="9829800" cy="1066800"/>
          </a:xfrm>
        </p:spPr>
        <p:txBody>
          <a:bodyPr/>
          <a:lstStyle/>
          <a:p>
            <a:pPr algn="ctr"/>
            <a:r>
              <a:rPr lang="en-US" dirty="0">
                <a:latin typeface="Agency FB" panose="020B0503020202020204" pitchFamily="34" charset="0"/>
              </a:rPr>
              <a:t>TRANG DOANH THU</a:t>
            </a:r>
          </a:p>
        </p:txBody>
      </p:sp>
      <p:pic>
        <p:nvPicPr>
          <p:cNvPr id="4" name="Picture 3">
            <a:extLst>
              <a:ext uri="{FF2B5EF4-FFF2-40B4-BE49-F238E27FC236}">
                <a16:creationId xmlns:a16="http://schemas.microsoft.com/office/drawing/2014/main" xmlns="" id="{7BFB8E29-D8AC-4BA4-9047-C54A91B3C6A0}"/>
              </a:ext>
            </a:extLst>
          </p:cNvPr>
          <p:cNvPicPr>
            <a:picLocks noChangeAspect="1"/>
          </p:cNvPicPr>
          <p:nvPr/>
        </p:nvPicPr>
        <p:blipFill>
          <a:blip r:embed="rId2"/>
          <a:stretch>
            <a:fillRect/>
          </a:stretch>
        </p:blipFill>
        <p:spPr>
          <a:xfrm>
            <a:off x="1598612" y="1447800"/>
            <a:ext cx="3455985" cy="5029200"/>
          </a:xfrm>
          <a:prstGeom prst="rect">
            <a:avLst/>
          </a:prstGeom>
        </p:spPr>
      </p:pic>
      <p:pic>
        <p:nvPicPr>
          <p:cNvPr id="8" name="Picture 7">
            <a:extLst>
              <a:ext uri="{FF2B5EF4-FFF2-40B4-BE49-F238E27FC236}">
                <a16:creationId xmlns:a16="http://schemas.microsoft.com/office/drawing/2014/main" xmlns="" id="{D426F730-42B1-4B2F-A559-29C96516C455}"/>
              </a:ext>
            </a:extLst>
          </p:cNvPr>
          <p:cNvPicPr>
            <a:picLocks noChangeAspect="1"/>
          </p:cNvPicPr>
          <p:nvPr/>
        </p:nvPicPr>
        <p:blipFill>
          <a:blip r:embed="rId3"/>
          <a:stretch>
            <a:fillRect/>
          </a:stretch>
        </p:blipFill>
        <p:spPr>
          <a:xfrm>
            <a:off x="6551612" y="1447800"/>
            <a:ext cx="3663627" cy="5029200"/>
          </a:xfrm>
          <a:prstGeom prst="rect">
            <a:avLst/>
          </a:prstGeom>
        </p:spPr>
      </p:pic>
    </p:spTree>
    <p:extLst>
      <p:ext uri="{BB962C8B-B14F-4D97-AF65-F5344CB8AC3E}">
        <p14:creationId xmlns:p14="http://schemas.microsoft.com/office/powerpoint/2010/main" val="41641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contrast presentation (widescreen).potx" id="{7A5589E3-C8FC-42FF-9F45-97961AC9204A}" vid="{8FC8D05C-4C37-46F2-BA08-1F1922797ED2}"/>
    </a:ext>
  </a:ext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contrast presentation (widescreen)</Template>
  <TotalTime>221</TotalTime>
  <Words>203</Words>
  <Application>Microsoft Office PowerPoint</Application>
  <PresentationFormat>Custom</PresentationFormat>
  <Paragraphs>29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Agency FB</vt:lpstr>
      <vt:lpstr>Algerian</vt:lpstr>
      <vt:lpstr>Arial</vt:lpstr>
      <vt:lpstr>Bahnschrift Light</vt:lpstr>
      <vt:lpstr>Franklin Gothic Medium</vt:lpstr>
      <vt:lpstr>Tahoma</vt:lpstr>
      <vt:lpstr>Business Contrast 16x9</vt:lpstr>
      <vt:lpstr>DỰ ÁN  PHẦN MỀM QUẢN LÍ PHÒNG MÁY</vt:lpstr>
      <vt:lpstr>AGENDA</vt:lpstr>
      <vt:lpstr>Lợi ích phần mềm quản lý phóng máy</vt:lpstr>
      <vt:lpstr>Kết luận</vt:lpstr>
      <vt:lpstr>PowerPoint Presentation</vt:lpstr>
      <vt:lpstr>Database</vt:lpstr>
      <vt:lpstr>GIAO DIỆN LOGING </vt:lpstr>
      <vt:lpstr>TRANG CHỦ</vt:lpstr>
      <vt:lpstr>TRANG DOANH THU</vt:lpstr>
      <vt:lpstr>TRANG DOANH THU- TIỀN MÁY</vt:lpstr>
      <vt:lpstr>TRANG DOANH THU-  TIỀN ĐỒ ĂN VÀ NƯỚC UỐNG</vt:lpstr>
      <vt:lpstr>TRANG NHÂN VIÊN</vt:lpstr>
      <vt:lpstr>TRANG KHO</vt:lpstr>
      <vt:lpstr>TRANG CÀI ĐẶT</vt:lpstr>
      <vt:lpstr>TRANG PROFILE</vt:lpstr>
      <vt:lpstr>TRANG ĐỔI PASSWORD</vt:lpstr>
      <vt:lpstr>DEMO PROTOTYPE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ruavodoi@outlook.com</dc:creator>
  <cp:lastModifiedBy>VU</cp:lastModifiedBy>
  <cp:revision>76</cp:revision>
  <dcterms:created xsi:type="dcterms:W3CDTF">2018-05-25T17:10:54Z</dcterms:created>
  <dcterms:modified xsi:type="dcterms:W3CDTF">2018-07-23T09:05:49Z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